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8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22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80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69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72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0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09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33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64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61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6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92DD-9CFF-41BB-A182-EBE6B55F131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CD289-9319-403A-AB1C-4CE43226A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5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3172"/>
          <a:stretch/>
        </p:blipFill>
        <p:spPr>
          <a:xfrm>
            <a:off x="-49343" y="-18937"/>
            <a:ext cx="9193343" cy="7087783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170957" y="7771"/>
            <a:ext cx="8233023" cy="68502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</a:t>
            </a:r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ご卒業</a:t>
            </a:r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おめでとうございます。</a:t>
            </a:r>
          </a:p>
          <a:p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学び舎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を巣立たれる皆さんに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、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大事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にして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ほしい三つの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ことをお伝えします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。</a:t>
            </a:r>
          </a:p>
          <a:p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ja-JP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</a:t>
            </a:r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みなさん「一人ひとりが価値ある大切な存在」</a:t>
            </a:r>
            <a:r>
              <a:rPr lang="ja-JP" altLang="ja-JP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であることを、</a:t>
            </a:r>
            <a:endParaRPr lang="en-US" altLang="ja-JP" b="1" dirty="0" smtClean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</a:t>
            </a:r>
            <a:r>
              <a:rPr lang="ja-JP" altLang="ja-JP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常に心に</a:t>
            </a:r>
            <a:r>
              <a:rPr lang="ja-JP" altLang="ja-JP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留めてください。</a:t>
            </a:r>
          </a:p>
          <a:p>
            <a:endParaRPr lang="en-US" altLang="ja-JP" b="1" dirty="0" smtClean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ja-JP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</a:t>
            </a:r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自分にはいろいろな可能性があることを信じて</a:t>
            </a:r>
            <a:r>
              <a:rPr lang="ja-JP" altLang="en-US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、</a:t>
            </a:r>
            <a:endParaRPr lang="en-US" altLang="ja-JP" b="1" dirty="0" smtClean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en-US" altLang="ja-JP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</a:t>
            </a:r>
            <a:r>
              <a:rPr lang="en-US" altLang="ja-JP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    </a:t>
            </a:r>
            <a:r>
              <a:rPr lang="ja-JP" altLang="en-US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その</a:t>
            </a:r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スイッチをオンにするために</a:t>
            </a:r>
          </a:p>
          <a:p>
            <a:r>
              <a:rPr lang="ja-JP" altLang="en-US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     自分</a:t>
            </a:r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が好きなことや熱中できることが何かを</a:t>
            </a:r>
            <a:r>
              <a:rPr lang="ja-JP" altLang="en-US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探し、</a:t>
            </a:r>
            <a:endParaRPr lang="en-US" altLang="ja-JP" b="1" dirty="0" smtClean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en-US" altLang="ja-JP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</a:t>
            </a:r>
            <a:r>
              <a:rPr lang="en-US" altLang="ja-JP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    </a:t>
            </a:r>
            <a:r>
              <a:rPr lang="ja-JP" altLang="en-US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深く追究することで</a:t>
            </a:r>
          </a:p>
          <a:p>
            <a:r>
              <a:rPr lang="ja-JP" altLang="en-US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      学ぶ</a:t>
            </a:r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ことの楽しさを感じてください。</a:t>
            </a:r>
          </a:p>
          <a:p>
            <a:endParaRPr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生まれ育った「岐阜」のことを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、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自分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の家族と同じよう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に大切に考えて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ください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。</a:t>
            </a:r>
          </a:p>
          <a:p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</a:p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皆さんの今後のご活躍とご成功を</a:t>
            </a:r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　　　　　　心より願っております。　　　　　　　　　　　　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　　　　　　　　　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　　　　　　　　　　　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　　　　　　　　　　　岐阜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市長　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柴　橋　正　直</a:t>
            </a:r>
          </a:p>
        </p:txBody>
      </p:sp>
    </p:spTree>
    <p:extLst>
      <p:ext uri="{BB962C8B-B14F-4D97-AF65-F5344CB8AC3E}">
        <p14:creationId xmlns:p14="http://schemas.microsoft.com/office/powerpoint/2010/main" val="128980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HGS創英ﾌﾟﾚｾﾞﾝｽEB</vt:lpstr>
      <vt:lpstr>HG創英ﾌﾟﾚｾﾞﾝｽEB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RENTAI</dc:creator>
  <cp:lastModifiedBy>メール用ユーザ</cp:lastModifiedBy>
  <cp:revision>15</cp:revision>
  <cp:lastPrinted>2021-03-01T02:42:08Z</cp:lastPrinted>
  <dcterms:created xsi:type="dcterms:W3CDTF">2019-02-25T01:29:27Z</dcterms:created>
  <dcterms:modified xsi:type="dcterms:W3CDTF">2021-03-25T03:54:50Z</dcterms:modified>
</cp:coreProperties>
</file>